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260" r:id="rId26"/>
    <p:sldId id="386" r:id="rId27"/>
    <p:sldId id="392" r:id="rId28"/>
    <p:sldId id="383" r:id="rId29"/>
    <p:sldId id="397" r:id="rId30"/>
    <p:sldId id="371" r:id="rId31"/>
    <p:sldId id="402" r:id="rId32"/>
    <p:sldId id="398" r:id="rId33"/>
    <p:sldId id="387" r:id="rId34"/>
    <p:sldId id="399" r:id="rId35"/>
    <p:sldId id="391" r:id="rId36"/>
    <p:sldId id="385" r:id="rId37"/>
    <p:sldId id="389" r:id="rId38"/>
    <p:sldId id="400" r:id="rId39"/>
    <p:sldId id="384" r:id="rId40"/>
    <p:sldId id="315" r:id="rId41"/>
    <p:sldId id="388" r:id="rId42"/>
    <p:sldId id="393" r:id="rId43"/>
    <p:sldId id="401" r:id="rId44"/>
    <p:sldId id="320" r:id="rId45"/>
    <p:sldId id="302" r:id="rId46"/>
    <p:sldId id="308" r:id="rId47"/>
    <p:sldId id="303" r:id="rId48"/>
    <p:sldId id="312" r:id="rId49"/>
    <p:sldId id="304" r:id="rId50"/>
    <p:sldId id="394" r:id="rId51"/>
    <p:sldId id="291" r:id="rId52"/>
    <p:sldId id="292" r:id="rId53"/>
    <p:sldId id="287" r:id="rId54"/>
    <p:sldId id="288" r:id="rId55"/>
    <p:sldId id="284" r:id="rId56"/>
    <p:sldId id="278" r:id="rId57"/>
    <p:sldId id="281" r:id="rId58"/>
    <p:sldId id="282" r:id="rId59"/>
    <p:sldId id="283" r:id="rId60"/>
    <p:sldId id="289" r:id="rId61"/>
    <p:sldId id="301" r:id="rId62"/>
    <p:sldId id="344" r:id="rId63"/>
    <p:sldId id="372" r:id="rId64"/>
    <p:sldId id="295" r:id="rId65"/>
    <p:sldId id="266" r:id="rId66"/>
    <p:sldId id="267" r:id="rId67"/>
    <p:sldId id="265" r:id="rId68"/>
    <p:sldId id="271" r:id="rId69"/>
    <p:sldId id="31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34</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62</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63</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69</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28</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This function returns: an array of battery numerical value objects ​by car model according to the currently selected condition value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12638</TotalTime>
  <Words>1188</Words>
  <Application>Microsoft Macintosh PowerPoint</Application>
  <PresentationFormat>Widescreen</PresentationFormat>
  <Paragraphs>392</Paragraphs>
  <Slides>69</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164</cp:revision>
  <dcterms:created xsi:type="dcterms:W3CDTF">2018-10-28T14:47:35Z</dcterms:created>
  <dcterms:modified xsi:type="dcterms:W3CDTF">2018-12-01T19:05:59Z</dcterms:modified>
</cp:coreProperties>
</file>